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15620"/>
    <p:restoredTop sz="94660"/>
  </p:normalViewPr>
  <p:slideViewPr>
    <p:cSldViewPr snapToGrid="0" snapToObjects="1">
      <p:cViewPr varScale="1">
        <p:scale>
          <a:sx n="106" d="100"/>
          <a:sy n="106" d="100"/>
        </p:scale>
        <p:origin x="-72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220308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278852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08211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867343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523650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662099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810101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81438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323108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097852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247752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430965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Abgerundetes Rechteck 8"/>
          <p:cNvSpPr/>
          <p:nvPr/>
        </p:nvSpPr>
        <p:spPr>
          <a:xfrm>
            <a:off x="2064226" y="90095"/>
            <a:ext cx="4114800" cy="503555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2" tIns="0" rIns="9144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spcAft>
                <a:spcPts val="0"/>
              </a:spcAft>
            </a:pPr>
            <a:r>
              <a:rPr lang="de-DE" sz="2200" dirty="0" err="1" smtClean="0">
                <a:effectLst/>
                <a:ea typeface="ＭＳ 明朝"/>
                <a:cs typeface="Times New Roman"/>
              </a:rPr>
              <a:t>Load</a:t>
            </a:r>
            <a:r>
              <a:rPr lang="de-DE" sz="2200" dirty="0" smtClean="0">
                <a:effectLst/>
                <a:ea typeface="ＭＳ 明朝"/>
                <a:cs typeface="Times New Roman"/>
              </a:rPr>
              <a:t> </a:t>
            </a:r>
            <a:r>
              <a:rPr lang="de-DE" sz="2200" dirty="0" err="1" smtClean="0">
                <a:effectLst/>
                <a:ea typeface="ＭＳ 明朝"/>
                <a:cs typeface="Times New Roman"/>
              </a:rPr>
              <a:t>Balancing</a:t>
            </a:r>
            <a:endParaRPr lang="en-US" sz="1200" dirty="0">
              <a:effectLst/>
              <a:ea typeface="ＭＳ 明朝"/>
              <a:cs typeface="Times New Roman"/>
            </a:endParaRPr>
          </a:p>
        </p:txBody>
      </p:sp>
      <p:sp>
        <p:nvSpPr>
          <p:cNvPr id="20" name="Abgerundetes Rechteck 19"/>
          <p:cNvSpPr/>
          <p:nvPr/>
        </p:nvSpPr>
        <p:spPr>
          <a:xfrm>
            <a:off x="3220666" y="1091642"/>
            <a:ext cx="1802738" cy="1799801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lvl="0" algn="ctr"/>
            <a:r>
              <a:rPr lang="de-DE" dirty="0" err="1" smtClean="0"/>
              <a:t>Nagios</a:t>
            </a:r>
            <a:endParaRPr lang="de-DE" dirty="0" smtClean="0"/>
          </a:p>
          <a:p>
            <a:pPr lvl="0"/>
            <a:endParaRPr lang="de-DE" dirty="0"/>
          </a:p>
          <a:p>
            <a:pPr lvl="0"/>
            <a:r>
              <a:rPr lang="de-DE" sz="1400" dirty="0" err="1" smtClean="0"/>
              <a:t>hosts</a:t>
            </a:r>
            <a:r>
              <a:rPr lang="de-DE" sz="1400" dirty="0" smtClean="0"/>
              <a:t>=</a:t>
            </a:r>
            <a:r>
              <a:rPr lang="de-DE" sz="1400" dirty="0" err="1" smtClean="0">
                <a:solidFill>
                  <a:srgbClr val="008000"/>
                </a:solidFill>
              </a:rPr>
              <a:t>yes</a:t>
            </a:r>
            <a:endParaRPr lang="de-DE" sz="1400" dirty="0" smtClean="0">
              <a:solidFill>
                <a:srgbClr val="008000"/>
              </a:solidFill>
            </a:endParaRPr>
          </a:p>
          <a:p>
            <a:pPr lvl="0"/>
            <a:r>
              <a:rPr lang="de-DE" sz="1400" dirty="0" err="1" smtClean="0"/>
              <a:t>services</a:t>
            </a:r>
            <a:r>
              <a:rPr lang="de-DE" sz="1400" dirty="0" smtClean="0"/>
              <a:t>=</a:t>
            </a:r>
            <a:r>
              <a:rPr lang="de-DE" sz="1400" dirty="0" err="1" smtClean="0">
                <a:solidFill>
                  <a:srgbClr val="008000"/>
                </a:solidFill>
              </a:rPr>
              <a:t>yes</a:t>
            </a:r>
            <a:endParaRPr lang="de-DE" sz="1400" dirty="0" smtClean="0">
              <a:solidFill>
                <a:srgbClr val="008000"/>
              </a:solidFill>
            </a:endParaRPr>
          </a:p>
          <a:p>
            <a:pPr lvl="0"/>
            <a:r>
              <a:rPr lang="de-DE" sz="1400" dirty="0" err="1"/>
              <a:t>e</a:t>
            </a:r>
            <a:r>
              <a:rPr lang="de-DE" sz="1400" dirty="0" err="1" smtClean="0"/>
              <a:t>venthandler</a:t>
            </a:r>
            <a:r>
              <a:rPr lang="de-DE" sz="1400" dirty="0" smtClean="0"/>
              <a:t>=</a:t>
            </a:r>
            <a:r>
              <a:rPr lang="de-DE" sz="1400" dirty="0" err="1" smtClean="0">
                <a:solidFill>
                  <a:srgbClr val="008000"/>
                </a:solidFill>
              </a:rPr>
              <a:t>yes</a:t>
            </a:r>
            <a:endParaRPr lang="de-DE" sz="1400" dirty="0" smtClean="0">
              <a:solidFill>
                <a:srgbClr val="008000"/>
              </a:solidFill>
            </a:endParaRPr>
          </a:p>
        </p:txBody>
      </p:sp>
      <p:sp>
        <p:nvSpPr>
          <p:cNvPr id="21" name="Abgerundetes Rechteck 20"/>
          <p:cNvSpPr/>
          <p:nvPr/>
        </p:nvSpPr>
        <p:spPr>
          <a:xfrm>
            <a:off x="592867" y="1115636"/>
            <a:ext cx="1775364" cy="1775807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de-DE" dirty="0" smtClean="0"/>
              <a:t>Worker</a:t>
            </a:r>
            <a:endParaRPr lang="de-DE" dirty="0"/>
          </a:p>
          <a:p>
            <a:pPr lvl="0" algn="ctr"/>
            <a:endParaRPr lang="de-DE" dirty="0"/>
          </a:p>
          <a:p>
            <a:pPr lvl="0"/>
            <a:r>
              <a:rPr lang="de-DE" sz="1400" dirty="0" err="1"/>
              <a:t>hosts</a:t>
            </a:r>
            <a:r>
              <a:rPr lang="de-DE" sz="1400" dirty="0"/>
              <a:t>=</a:t>
            </a:r>
            <a:r>
              <a:rPr lang="de-DE" sz="1400" dirty="0" err="1">
                <a:solidFill>
                  <a:srgbClr val="008000"/>
                </a:solidFill>
              </a:rPr>
              <a:t>yes</a:t>
            </a:r>
            <a:endParaRPr lang="de-DE" sz="1400" dirty="0">
              <a:solidFill>
                <a:srgbClr val="008000"/>
              </a:solidFill>
            </a:endParaRPr>
          </a:p>
          <a:p>
            <a:pPr lvl="0"/>
            <a:r>
              <a:rPr lang="de-DE" sz="1400" dirty="0" err="1"/>
              <a:t>services</a:t>
            </a:r>
            <a:r>
              <a:rPr lang="de-DE" sz="1400" dirty="0"/>
              <a:t>=</a:t>
            </a:r>
            <a:r>
              <a:rPr lang="de-DE" sz="1400" dirty="0" err="1">
                <a:solidFill>
                  <a:srgbClr val="008000"/>
                </a:solidFill>
              </a:rPr>
              <a:t>yes</a:t>
            </a:r>
            <a:endParaRPr lang="de-DE" sz="1400" dirty="0">
              <a:solidFill>
                <a:srgbClr val="008000"/>
              </a:solidFill>
            </a:endParaRPr>
          </a:p>
          <a:p>
            <a:pPr lvl="0"/>
            <a:r>
              <a:rPr lang="de-DE" sz="1400" dirty="0" err="1"/>
              <a:t>eventhandler</a:t>
            </a:r>
            <a:r>
              <a:rPr lang="de-DE" sz="1400" dirty="0"/>
              <a:t>=</a:t>
            </a:r>
            <a:r>
              <a:rPr lang="de-DE" sz="1400" dirty="0" err="1">
                <a:solidFill>
                  <a:srgbClr val="008000"/>
                </a:solidFill>
              </a:rPr>
              <a:t>yes</a:t>
            </a:r>
            <a:endParaRPr lang="de-DE" sz="1400" dirty="0">
              <a:solidFill>
                <a:srgbClr val="008000"/>
              </a:solidFill>
            </a:endParaRPr>
          </a:p>
        </p:txBody>
      </p:sp>
      <p:sp>
        <p:nvSpPr>
          <p:cNvPr id="22" name="Abgerundetes Rechteck 21"/>
          <p:cNvSpPr/>
          <p:nvPr/>
        </p:nvSpPr>
        <p:spPr>
          <a:xfrm>
            <a:off x="5899755" y="1115636"/>
            <a:ext cx="1775364" cy="1775807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de-DE" dirty="0" smtClean="0"/>
              <a:t>Worker</a:t>
            </a:r>
            <a:endParaRPr lang="de-DE" dirty="0"/>
          </a:p>
          <a:p>
            <a:pPr lvl="0" algn="ctr"/>
            <a:endParaRPr lang="de-DE" dirty="0"/>
          </a:p>
          <a:p>
            <a:pPr lvl="0"/>
            <a:r>
              <a:rPr lang="de-DE" sz="1400" dirty="0" err="1"/>
              <a:t>hosts</a:t>
            </a:r>
            <a:r>
              <a:rPr lang="de-DE" sz="1400" dirty="0"/>
              <a:t>=</a:t>
            </a:r>
            <a:r>
              <a:rPr lang="de-DE" sz="1400" dirty="0" err="1">
                <a:solidFill>
                  <a:srgbClr val="008000"/>
                </a:solidFill>
              </a:rPr>
              <a:t>yes</a:t>
            </a:r>
            <a:endParaRPr lang="de-DE" sz="1400" dirty="0">
              <a:solidFill>
                <a:srgbClr val="008000"/>
              </a:solidFill>
            </a:endParaRPr>
          </a:p>
          <a:p>
            <a:pPr lvl="0"/>
            <a:r>
              <a:rPr lang="de-DE" sz="1400" dirty="0" err="1"/>
              <a:t>services</a:t>
            </a:r>
            <a:r>
              <a:rPr lang="de-DE" sz="1400" dirty="0"/>
              <a:t>=</a:t>
            </a:r>
            <a:r>
              <a:rPr lang="de-DE" sz="1400" dirty="0" err="1">
                <a:solidFill>
                  <a:srgbClr val="008000"/>
                </a:solidFill>
              </a:rPr>
              <a:t>yes</a:t>
            </a:r>
            <a:endParaRPr lang="de-DE" sz="1400" dirty="0">
              <a:solidFill>
                <a:srgbClr val="008000"/>
              </a:solidFill>
            </a:endParaRPr>
          </a:p>
          <a:p>
            <a:pPr lvl="0"/>
            <a:r>
              <a:rPr lang="de-DE" sz="1400" dirty="0" err="1"/>
              <a:t>eventhandler</a:t>
            </a:r>
            <a:r>
              <a:rPr lang="de-DE" sz="1400" dirty="0"/>
              <a:t>=</a:t>
            </a:r>
            <a:r>
              <a:rPr lang="de-DE" sz="1400" dirty="0" err="1">
                <a:solidFill>
                  <a:srgbClr val="008000"/>
                </a:solidFill>
              </a:rPr>
              <a:t>yes</a:t>
            </a:r>
            <a:endParaRPr lang="de-DE" sz="1400" dirty="0">
              <a:solidFill>
                <a:srgbClr val="008000"/>
              </a:solidFill>
            </a:endParaRPr>
          </a:p>
        </p:txBody>
      </p:sp>
      <p:sp>
        <p:nvSpPr>
          <p:cNvPr id="2" name="Pfeil nach links und rechts 1"/>
          <p:cNvSpPr/>
          <p:nvPr/>
        </p:nvSpPr>
        <p:spPr>
          <a:xfrm>
            <a:off x="2368231" y="1796379"/>
            <a:ext cx="852435" cy="411909"/>
          </a:xfrm>
          <a:prstGeom prst="leftRigh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23" name="Pfeil nach links und rechts 22"/>
          <p:cNvSpPr/>
          <p:nvPr/>
        </p:nvSpPr>
        <p:spPr>
          <a:xfrm>
            <a:off x="5047320" y="1796379"/>
            <a:ext cx="852435" cy="411909"/>
          </a:xfrm>
          <a:prstGeom prst="leftRigh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8889998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32</Words>
  <Application>Microsoft Macintosh PowerPoint</Application>
  <PresentationFormat>Bildschirmpräsentation (4:3)</PresentationFormat>
  <Paragraphs>16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Office-Design</vt:lpstr>
      <vt:lpstr>PowerPoint-Präsentation</vt:lpstr>
    </vt:vector>
  </TitlesOfParts>
  <Company>x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x x</dc:creator>
  <cp:lastModifiedBy>x x</cp:lastModifiedBy>
  <cp:revision>6</cp:revision>
  <dcterms:created xsi:type="dcterms:W3CDTF">2011-01-13T13:12:53Z</dcterms:created>
  <dcterms:modified xsi:type="dcterms:W3CDTF">2011-03-07T12:26:05Z</dcterms:modified>
</cp:coreProperties>
</file>

<file path=docProps/thumbnail.jpeg>
</file>