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 snapToGrid="0" snapToObjects="1">
      <p:cViewPr varScale="1">
        <p:scale>
          <a:sx n="111" d="100"/>
          <a:sy n="111" d="100"/>
        </p:scale>
        <p:origin x="-135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2030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78852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0821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6734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2365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209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1010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1438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2310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9785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4775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26203-4EC7-B14B-9D37-BC01617A07E2}" type="datetimeFigureOut">
              <a:rPr lang="de-DE" smtClean="0"/>
              <a:t>3/7/11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3096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Abgerundetes Rechteck 27"/>
          <p:cNvSpPr/>
          <p:nvPr/>
        </p:nvSpPr>
        <p:spPr>
          <a:xfrm>
            <a:off x="3672472" y="720841"/>
            <a:ext cx="5216971" cy="5091654"/>
          </a:xfrm>
          <a:prstGeom prst="roundRect">
            <a:avLst/>
          </a:prstGeom>
          <a:solidFill>
            <a:srgbClr val="FFFF00">
              <a:alpha val="18000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Abgerundetes Rechteck 5"/>
          <p:cNvSpPr/>
          <p:nvPr/>
        </p:nvSpPr>
        <p:spPr>
          <a:xfrm>
            <a:off x="239429" y="720841"/>
            <a:ext cx="2472023" cy="5091654"/>
          </a:xfrm>
          <a:prstGeom prst="roundRect">
            <a:avLst/>
          </a:prstGeom>
          <a:solidFill>
            <a:srgbClr val="FFFF00">
              <a:alpha val="18000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" name="Abgerundetes Rechteck 8"/>
          <p:cNvSpPr/>
          <p:nvPr/>
        </p:nvSpPr>
        <p:spPr>
          <a:xfrm>
            <a:off x="1782718" y="90095"/>
            <a:ext cx="5589619" cy="50355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2" tIns="0" rIns="9144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Aft>
                <a:spcPts val="0"/>
              </a:spcAft>
            </a:pPr>
            <a:r>
              <a:rPr lang="de-DE" sz="2200" dirty="0" smtClean="0">
                <a:effectLst/>
                <a:ea typeface="ＭＳ 明朝"/>
                <a:cs typeface="Times New Roman"/>
              </a:rPr>
              <a:t>Distributed Monitoring </a:t>
            </a:r>
            <a:r>
              <a:rPr lang="de-DE" sz="2200" dirty="0" err="1" smtClean="0">
                <a:effectLst/>
                <a:ea typeface="ＭＳ 明朝"/>
                <a:cs typeface="Times New Roman"/>
              </a:rPr>
              <a:t>with</a:t>
            </a:r>
            <a:r>
              <a:rPr lang="de-DE" sz="2200" dirty="0" smtClean="0">
                <a:effectLst/>
                <a:ea typeface="ＭＳ 明朝"/>
                <a:cs typeface="Times New Roman"/>
              </a:rPr>
              <a:t> </a:t>
            </a:r>
            <a:r>
              <a:rPr lang="de-DE" sz="2200" dirty="0" err="1" smtClean="0">
                <a:effectLst/>
                <a:ea typeface="ＭＳ 明朝"/>
                <a:cs typeface="Times New Roman"/>
              </a:rPr>
              <a:t>Load</a:t>
            </a:r>
            <a:r>
              <a:rPr lang="de-DE" sz="2200" dirty="0" smtClean="0">
                <a:effectLst/>
                <a:ea typeface="ＭＳ 明朝"/>
                <a:cs typeface="Times New Roman"/>
              </a:rPr>
              <a:t> </a:t>
            </a:r>
            <a:r>
              <a:rPr lang="de-DE" sz="2200" dirty="0" err="1" smtClean="0">
                <a:effectLst/>
                <a:ea typeface="ＭＳ 明朝"/>
                <a:cs typeface="Times New Roman"/>
              </a:rPr>
              <a:t>Balancing</a:t>
            </a:r>
            <a:endParaRPr lang="en-US" sz="1200" dirty="0">
              <a:effectLst/>
              <a:ea typeface="ＭＳ 明朝"/>
              <a:cs typeface="Times New Roman"/>
            </a:endParaRPr>
          </a:p>
        </p:txBody>
      </p:sp>
      <p:sp>
        <p:nvSpPr>
          <p:cNvPr id="20" name="Abgerundetes Rechteck 19"/>
          <p:cNvSpPr/>
          <p:nvPr/>
        </p:nvSpPr>
        <p:spPr>
          <a:xfrm>
            <a:off x="4097017" y="1091642"/>
            <a:ext cx="1802738" cy="1799801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lvl="0" algn="ctr"/>
            <a:r>
              <a:rPr lang="de-DE" dirty="0" err="1" smtClean="0"/>
              <a:t>Nagios</a:t>
            </a:r>
            <a:endParaRPr lang="de-DE" dirty="0" smtClean="0"/>
          </a:p>
          <a:p>
            <a:pPr lvl="0"/>
            <a:endParaRPr lang="de-DE" dirty="0"/>
          </a:p>
          <a:p>
            <a:pPr lvl="0"/>
            <a:r>
              <a:rPr lang="de-DE" sz="1400" dirty="0" err="1" smtClean="0"/>
              <a:t>hosts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  <a:p>
            <a:pPr lvl="0"/>
            <a:r>
              <a:rPr lang="de-DE" sz="1400" dirty="0" err="1" smtClean="0"/>
              <a:t>services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</a:t>
            </a:r>
            <a:r>
              <a:rPr lang="de-DE" sz="1400" dirty="0" err="1" smtClean="0"/>
              <a:t>venthandler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8000"/>
                </a:solidFill>
              </a:rPr>
              <a:t>yes</a:t>
            </a:r>
            <a:endParaRPr lang="de-DE" sz="1400" dirty="0" smtClean="0">
              <a:solidFill>
                <a:srgbClr val="008000"/>
              </a:solidFill>
            </a:endParaRPr>
          </a:p>
          <a:p>
            <a:pPr lvl="0"/>
            <a:r>
              <a:rPr lang="de-DE" sz="1400" dirty="0" err="1" smtClean="0"/>
              <a:t>hostgroups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00FF"/>
                </a:solidFill>
              </a:rPr>
              <a:t>net_a</a:t>
            </a:r>
            <a:endParaRPr lang="de-DE" sz="1400" dirty="0" smtClean="0">
              <a:solidFill>
                <a:srgbClr val="0000FF"/>
              </a:solidFill>
            </a:endParaRPr>
          </a:p>
        </p:txBody>
      </p:sp>
      <p:sp>
        <p:nvSpPr>
          <p:cNvPr id="21" name="Abgerundetes Rechteck 20"/>
          <p:cNvSpPr/>
          <p:nvPr/>
        </p:nvSpPr>
        <p:spPr>
          <a:xfrm>
            <a:off x="592867" y="1115636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</a:p>
          <a:p>
            <a:pPr lvl="0" algn="ctr"/>
            <a:r>
              <a:rPr lang="de-DE" dirty="0" smtClean="0"/>
              <a:t>(</a:t>
            </a:r>
            <a:r>
              <a:rPr lang="de-DE" dirty="0" err="1" smtClean="0"/>
              <a:t>net_a</a:t>
            </a:r>
            <a:r>
              <a:rPr lang="de-DE" dirty="0" smtClean="0"/>
              <a:t>)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>
              <a:solidFill>
                <a:srgbClr val="FF0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>
              <a:solidFill>
                <a:srgbClr val="FF0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 smtClean="0">
              <a:solidFill>
                <a:srgbClr val="FF0000"/>
              </a:solidFill>
            </a:endParaRPr>
          </a:p>
          <a:p>
            <a:pPr lvl="0"/>
            <a:r>
              <a:rPr lang="de-DE" sz="1400" dirty="0" err="1" smtClean="0"/>
              <a:t>hostgroups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00FF"/>
                </a:solidFill>
              </a:rPr>
              <a:t>net_a</a:t>
            </a:r>
            <a:endParaRPr lang="de-DE" sz="1400" dirty="0">
              <a:solidFill>
                <a:srgbClr val="0000FF"/>
              </a:solidFill>
            </a:endParaRPr>
          </a:p>
        </p:txBody>
      </p:sp>
      <p:sp>
        <p:nvSpPr>
          <p:cNvPr id="22" name="Abgerundetes Rechteck 21"/>
          <p:cNvSpPr/>
          <p:nvPr/>
        </p:nvSpPr>
        <p:spPr>
          <a:xfrm>
            <a:off x="6776106" y="1115636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</a:p>
          <a:p>
            <a:pPr lvl="0" algn="ctr"/>
            <a:r>
              <a:rPr lang="de-DE" dirty="0" smtClean="0"/>
              <a:t>(</a:t>
            </a:r>
            <a:r>
              <a:rPr lang="de-DE" dirty="0" err="1" smtClean="0"/>
              <a:t>local</a:t>
            </a:r>
            <a:r>
              <a:rPr lang="de-DE" dirty="0" smtClean="0"/>
              <a:t>)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</p:txBody>
      </p:sp>
      <p:sp>
        <p:nvSpPr>
          <p:cNvPr id="2" name="Pfeil nach links und rechts 1"/>
          <p:cNvSpPr/>
          <p:nvPr/>
        </p:nvSpPr>
        <p:spPr>
          <a:xfrm>
            <a:off x="2368231" y="1796379"/>
            <a:ext cx="1728786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3" name="Pfeil nach links und rechts 22"/>
          <p:cNvSpPr/>
          <p:nvPr/>
        </p:nvSpPr>
        <p:spPr>
          <a:xfrm>
            <a:off x="5923671" y="1796379"/>
            <a:ext cx="852435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4" name="Abgerundetes Rechteck 23"/>
          <p:cNvSpPr/>
          <p:nvPr/>
        </p:nvSpPr>
        <p:spPr>
          <a:xfrm>
            <a:off x="6776106" y="3579303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</a:p>
          <a:p>
            <a:pPr lvl="0" algn="ctr"/>
            <a:r>
              <a:rPr lang="de-DE" dirty="0" smtClean="0"/>
              <a:t>(</a:t>
            </a:r>
            <a:r>
              <a:rPr lang="de-DE" dirty="0" err="1" smtClean="0"/>
              <a:t>local</a:t>
            </a:r>
            <a:r>
              <a:rPr lang="de-DE" dirty="0" smtClean="0"/>
              <a:t>)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/>
              <a:t>=</a:t>
            </a:r>
            <a:r>
              <a:rPr lang="de-DE" sz="1400" dirty="0" err="1">
                <a:solidFill>
                  <a:srgbClr val="008000"/>
                </a:solidFill>
              </a:rPr>
              <a:t>yes</a:t>
            </a:r>
            <a:endParaRPr lang="de-DE" sz="1400" dirty="0">
              <a:solidFill>
                <a:srgbClr val="008000"/>
              </a:solidFill>
            </a:endParaRPr>
          </a:p>
        </p:txBody>
      </p:sp>
      <p:sp>
        <p:nvSpPr>
          <p:cNvPr id="25" name="Pfeil nach links und rechts 24"/>
          <p:cNvSpPr/>
          <p:nvPr/>
        </p:nvSpPr>
        <p:spPr>
          <a:xfrm rot="2687026">
            <a:off x="5707527" y="2979810"/>
            <a:ext cx="1164482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6" name="Abgerundetes Rechteck 25"/>
          <p:cNvSpPr/>
          <p:nvPr/>
        </p:nvSpPr>
        <p:spPr>
          <a:xfrm>
            <a:off x="592867" y="3579303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Worker</a:t>
            </a:r>
          </a:p>
          <a:p>
            <a:pPr lvl="0" algn="ctr"/>
            <a:r>
              <a:rPr lang="de-DE" dirty="0" smtClean="0"/>
              <a:t>(</a:t>
            </a:r>
            <a:r>
              <a:rPr lang="de-DE" dirty="0" err="1" smtClean="0"/>
              <a:t>net_a</a:t>
            </a:r>
            <a:r>
              <a:rPr lang="de-DE" dirty="0" smtClean="0"/>
              <a:t>)</a:t>
            </a:r>
            <a:endParaRPr lang="de-DE" dirty="0"/>
          </a:p>
          <a:p>
            <a:pPr lvl="0" algn="ctr"/>
            <a:endParaRPr lang="de-DE" dirty="0"/>
          </a:p>
          <a:p>
            <a:pPr lvl="0"/>
            <a:r>
              <a:rPr lang="de-DE" sz="1400" dirty="0" err="1"/>
              <a:t>hosts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>
              <a:solidFill>
                <a:srgbClr val="FF0000"/>
              </a:solidFill>
            </a:endParaRPr>
          </a:p>
          <a:p>
            <a:pPr lvl="0"/>
            <a:r>
              <a:rPr lang="de-DE" sz="1400" dirty="0" err="1"/>
              <a:t>services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>
              <a:solidFill>
                <a:srgbClr val="FF0000"/>
              </a:solidFill>
            </a:endParaRPr>
          </a:p>
          <a:p>
            <a:pPr lvl="0"/>
            <a:r>
              <a:rPr lang="de-DE" sz="1400" dirty="0" err="1"/>
              <a:t>eventhandler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 smtClean="0">
              <a:solidFill>
                <a:srgbClr val="FF0000"/>
              </a:solidFill>
            </a:endParaRPr>
          </a:p>
          <a:p>
            <a:pPr lvl="0"/>
            <a:r>
              <a:rPr lang="de-DE" sz="1400" dirty="0" err="1" smtClean="0"/>
              <a:t>hostgroups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0000FF"/>
                </a:solidFill>
              </a:rPr>
              <a:t>net_a</a:t>
            </a:r>
            <a:endParaRPr lang="de-DE" sz="1400" dirty="0">
              <a:solidFill>
                <a:srgbClr val="0000FF"/>
              </a:solidFill>
            </a:endParaRPr>
          </a:p>
        </p:txBody>
      </p:sp>
      <p:sp>
        <p:nvSpPr>
          <p:cNvPr id="27" name="Pfeil nach links und rechts 26"/>
          <p:cNvSpPr/>
          <p:nvPr/>
        </p:nvSpPr>
        <p:spPr>
          <a:xfrm rot="19829162">
            <a:off x="2494078" y="3028538"/>
            <a:ext cx="1728786" cy="411909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8899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</Words>
  <Application>Microsoft Macintosh PowerPoint</Application>
  <PresentationFormat>Bildschirmpräsentation (4:3)</PresentationFormat>
  <Paragraphs>33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 x</dc:creator>
  <cp:lastModifiedBy>x x</cp:lastModifiedBy>
  <cp:revision>11</cp:revision>
  <dcterms:created xsi:type="dcterms:W3CDTF">2011-01-13T13:12:53Z</dcterms:created>
  <dcterms:modified xsi:type="dcterms:W3CDTF">2011-03-07T12:23:48Z</dcterms:modified>
</cp:coreProperties>
</file>

<file path=docProps/thumbnail.jpeg>
</file>