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5620"/>
    <p:restoredTop sz="94660"/>
  </p:normalViewPr>
  <p:slideViewPr>
    <p:cSldViewPr snapToGrid="0" snapToObjects="1">
      <p:cViewPr varScale="1">
        <p:scale>
          <a:sx n="112" d="100"/>
          <a:sy n="112" d="100"/>
        </p:scale>
        <p:origin x="-220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2030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78852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08211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867343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23650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662099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810101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81438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23108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97852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24775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F26203-4EC7-B14B-9D37-BC01617A07E2}" type="datetimeFigureOut">
              <a:rPr lang="de-DE" smtClean="0"/>
              <a:t>3/25/11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430965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Abgerundetes Rechteck 8"/>
          <p:cNvSpPr/>
          <p:nvPr/>
        </p:nvSpPr>
        <p:spPr>
          <a:xfrm>
            <a:off x="2064226" y="90095"/>
            <a:ext cx="4114800" cy="503555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2" tIns="0" rIns="9144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spcAft>
                <a:spcPts val="0"/>
              </a:spcAft>
            </a:pPr>
            <a:r>
              <a:rPr lang="de-DE" sz="2200" dirty="0" smtClean="0">
                <a:effectLst/>
                <a:ea typeface="ＭＳ 明朝"/>
                <a:cs typeface="Times New Roman"/>
              </a:rPr>
              <a:t>NSCA </a:t>
            </a:r>
            <a:r>
              <a:rPr lang="de-DE" sz="2200" dirty="0" err="1" smtClean="0">
                <a:effectLst/>
                <a:ea typeface="ＭＳ 明朝"/>
                <a:cs typeface="Times New Roman"/>
              </a:rPr>
              <a:t>Replacement</a:t>
            </a:r>
            <a:endParaRPr lang="en-US" sz="1200" dirty="0">
              <a:effectLst/>
              <a:ea typeface="ＭＳ 明朝"/>
              <a:cs typeface="Times New Roman"/>
            </a:endParaRPr>
          </a:p>
        </p:txBody>
      </p:sp>
      <p:sp>
        <p:nvSpPr>
          <p:cNvPr id="20" name="Abgerundetes Rechteck 19"/>
          <p:cNvSpPr/>
          <p:nvPr/>
        </p:nvSpPr>
        <p:spPr>
          <a:xfrm>
            <a:off x="3195648" y="967556"/>
            <a:ext cx="1802738" cy="1799801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lvl="0" algn="ctr"/>
            <a:r>
              <a:rPr lang="de-DE" dirty="0" err="1" smtClean="0"/>
              <a:t>Nagios</a:t>
            </a:r>
            <a:endParaRPr lang="de-DE" dirty="0" smtClean="0"/>
          </a:p>
          <a:p>
            <a:pPr lvl="0"/>
            <a:endParaRPr lang="de-DE" dirty="0"/>
          </a:p>
          <a:p>
            <a:pPr lvl="0"/>
            <a:r>
              <a:rPr lang="de-DE" sz="1400" dirty="0" err="1" smtClean="0"/>
              <a:t>hosts</a:t>
            </a:r>
            <a:r>
              <a:rPr lang="de-DE" sz="1400" dirty="0" smtClean="0"/>
              <a:t>=</a:t>
            </a:r>
            <a:r>
              <a:rPr lang="de-DE" sz="1400" dirty="0" err="1" smtClean="0">
                <a:solidFill>
                  <a:srgbClr val="FF0000"/>
                </a:solidFill>
              </a:rPr>
              <a:t>no</a:t>
            </a:r>
            <a:endParaRPr lang="de-DE" sz="1400" dirty="0" smtClean="0">
              <a:solidFill>
                <a:srgbClr val="FF0000"/>
              </a:solidFill>
            </a:endParaRPr>
          </a:p>
          <a:p>
            <a:pPr lvl="0"/>
            <a:r>
              <a:rPr lang="de-DE" sz="1400" dirty="0" smtClean="0"/>
              <a:t>Services=</a:t>
            </a:r>
            <a:r>
              <a:rPr lang="de-DE" sz="1400" dirty="0" err="1" smtClean="0">
                <a:solidFill>
                  <a:srgbClr val="FF0000"/>
                </a:solidFill>
              </a:rPr>
              <a:t>no</a:t>
            </a:r>
            <a:endParaRPr lang="de-DE" sz="1400" dirty="0" smtClean="0">
              <a:solidFill>
                <a:srgbClr val="FF0000"/>
              </a:solidFill>
            </a:endParaRPr>
          </a:p>
          <a:p>
            <a:pPr lvl="0"/>
            <a:r>
              <a:rPr lang="de-DE" sz="1400" dirty="0" smtClean="0"/>
              <a:t>Eventhandler=</a:t>
            </a:r>
            <a:r>
              <a:rPr lang="de-DE" sz="1400" dirty="0" err="1" smtClean="0">
                <a:solidFill>
                  <a:srgbClr val="FF0000"/>
                </a:solidFill>
              </a:rPr>
              <a:t>no</a:t>
            </a:r>
            <a:endParaRPr lang="de-DE" sz="1400" dirty="0" smtClean="0">
              <a:solidFill>
                <a:srgbClr val="FF0000"/>
              </a:solidFill>
            </a:endParaRPr>
          </a:p>
        </p:txBody>
      </p:sp>
      <p:sp>
        <p:nvSpPr>
          <p:cNvPr id="22" name="Abgerundetes Rechteck 21"/>
          <p:cNvSpPr/>
          <p:nvPr/>
        </p:nvSpPr>
        <p:spPr>
          <a:xfrm>
            <a:off x="5874737" y="991550"/>
            <a:ext cx="1775364" cy="1775807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err="1" smtClean="0"/>
              <a:t>send_gearman</a:t>
            </a:r>
            <a:endParaRPr lang="de-DE" dirty="0"/>
          </a:p>
        </p:txBody>
      </p:sp>
      <p:cxnSp>
        <p:nvCxnSpPr>
          <p:cNvPr id="8" name="Gerade Verbindung mit Pfeil 7"/>
          <p:cNvCxnSpPr>
            <a:stCxn id="22" idx="1"/>
            <a:endCxn id="20" idx="3"/>
          </p:cNvCxnSpPr>
          <p:nvPr/>
        </p:nvCxnSpPr>
        <p:spPr>
          <a:xfrm flipH="1" flipV="1">
            <a:off x="4998386" y="1867457"/>
            <a:ext cx="876351" cy="11997"/>
          </a:xfrm>
          <a:prstGeom prst="straightConnector1">
            <a:avLst/>
          </a:prstGeom>
          <a:ln w="117475" cap="flat" cmpd="sng">
            <a:tailEnd type="triangl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Abgerundetes Rechteck 15"/>
          <p:cNvSpPr/>
          <p:nvPr/>
        </p:nvSpPr>
        <p:spPr>
          <a:xfrm>
            <a:off x="581353" y="1000822"/>
            <a:ext cx="1775364" cy="1775807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err="1" smtClean="0"/>
              <a:t>send_gearman</a:t>
            </a:r>
            <a:endParaRPr lang="de-DE" dirty="0"/>
          </a:p>
        </p:txBody>
      </p:sp>
      <p:cxnSp>
        <p:nvCxnSpPr>
          <p:cNvPr id="17" name="Gerade Verbindung mit Pfeil 16"/>
          <p:cNvCxnSpPr>
            <a:stCxn id="16" idx="3"/>
            <a:endCxn id="20" idx="1"/>
          </p:cNvCxnSpPr>
          <p:nvPr/>
        </p:nvCxnSpPr>
        <p:spPr>
          <a:xfrm flipV="1">
            <a:off x="2356717" y="1867457"/>
            <a:ext cx="838931" cy="21269"/>
          </a:xfrm>
          <a:prstGeom prst="straightConnector1">
            <a:avLst/>
          </a:prstGeom>
          <a:ln w="117475" cap="flat" cmpd="sng">
            <a:tailEnd type="triangl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Abgerundetes Rechteck 29"/>
          <p:cNvSpPr/>
          <p:nvPr/>
        </p:nvSpPr>
        <p:spPr>
          <a:xfrm>
            <a:off x="3184317" y="3604779"/>
            <a:ext cx="1775364" cy="1775807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err="1" smtClean="0"/>
              <a:t>send_gearman</a:t>
            </a:r>
            <a:endParaRPr lang="de-DE" dirty="0"/>
          </a:p>
        </p:txBody>
      </p:sp>
      <p:cxnSp>
        <p:nvCxnSpPr>
          <p:cNvPr id="31" name="Gerade Verbindung mit Pfeil 30"/>
          <p:cNvCxnSpPr>
            <a:stCxn id="30" idx="0"/>
            <a:endCxn id="20" idx="2"/>
          </p:cNvCxnSpPr>
          <p:nvPr/>
        </p:nvCxnSpPr>
        <p:spPr>
          <a:xfrm flipV="1">
            <a:off x="4071999" y="2767357"/>
            <a:ext cx="25018" cy="837422"/>
          </a:xfrm>
          <a:prstGeom prst="straightConnector1">
            <a:avLst/>
          </a:prstGeom>
          <a:ln w="117475" cap="flat" cmpd="sng">
            <a:tailEnd type="triangl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888999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Macintosh PowerPoint</Application>
  <PresentationFormat>Bildschirmpräsentation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>x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 x</dc:creator>
  <cp:lastModifiedBy>x x</cp:lastModifiedBy>
  <cp:revision>7</cp:revision>
  <dcterms:created xsi:type="dcterms:W3CDTF">2011-01-13T13:12:53Z</dcterms:created>
  <dcterms:modified xsi:type="dcterms:W3CDTF">2011-03-25T10:18:46Z</dcterms:modified>
</cp:coreProperties>
</file>

<file path=docProps/thumbnail.jpeg>
</file>